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3"/>
    <p:restoredTop sz="94720"/>
  </p:normalViewPr>
  <p:slideViewPr>
    <p:cSldViewPr snapToGrid="0">
      <p:cViewPr>
        <p:scale>
          <a:sx n="137" d="100"/>
          <a:sy n="137" d="100"/>
        </p:scale>
        <p:origin x="1712" y="39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073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7FA16-D36B-06AE-E04B-88E4CCE10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031AB-5BF7-E447-C4EA-238481784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B569E-C56E-EB11-E13B-BB4562411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E16E5-675E-B5CA-7979-BDC81A3F1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38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1/13/25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1/13/25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1/13/25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1/13/25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1/13/25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1/13/25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0F0FF29-7CBE-4422-DA79-719723FF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1394"/>
            <a:ext cx="6858000" cy="50324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1FFDB0-93F0-BB0B-997B-FCCE50A3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23"/>
          <a:stretch/>
        </p:blipFill>
        <p:spPr>
          <a:xfrm>
            <a:off x="0" y="10050"/>
            <a:ext cx="6858000" cy="49277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ACC579-FDF1-BD82-3EBE-A92612D18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75"/>
            <a:ext cx="6858000" cy="4994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174389-BCAD-3462-2B3D-167B4D04FD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09"/>
          <a:stretch/>
        </p:blipFill>
        <p:spPr>
          <a:xfrm>
            <a:off x="0" y="5008712"/>
            <a:ext cx="6858000" cy="4826642"/>
          </a:xfrm>
          <a:prstGeom prst="rect">
            <a:avLst/>
          </a:prstGeom>
        </p:spPr>
      </p:pic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26E1D5D8-7597-4EB2-8650-6C7FDBAF5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157787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AC8FA-F39E-E666-AA0F-E7138A10E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79857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95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0015D-8F4C-437B-1CC0-005679C29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3F41E78A-C09D-7BBA-8FB7-C2900A6D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6850DE4F-AACB-AF90-3A4A-BF4FBB1CD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124C3-1445-C092-B1E9-29A694D03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BAF1CD3-2449-CB0E-6526-92953EBC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3394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yellow card&#10;&#10;Description automatically generated">
            <a:extLst>
              <a:ext uri="{FF2B5EF4-FFF2-40B4-BE49-F238E27FC236}">
                <a16:creationId xmlns:a16="http://schemas.microsoft.com/office/drawing/2014/main" id="{94F1F82D-59E5-6220-FC3A-EFA7A0FF0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9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A2409-CE90-A884-36E2-8F788B8F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device&#10;&#10;Description automatically generated">
            <a:extLst>
              <a:ext uri="{FF2B5EF4-FFF2-40B4-BE49-F238E27FC236}">
                <a16:creationId xmlns:a16="http://schemas.microsoft.com/office/drawing/2014/main" id="{1B2C9EA3-8928-B521-7F41-94B03DD4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7D535B3-B7EE-58C2-B7FD-786419D3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7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9C9B2-09BD-710C-8EC4-A3D02A47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E688371E-ECB0-0E93-FB2F-05E667A0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D93473-635B-1DC2-74A9-1DA11E32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0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EB7B-348E-BB1B-C9DA-4D0E6875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E145E435-541E-9CAE-E4E8-D5E45F2C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1D694E54-8E6F-B6D2-E1C1-7F961807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3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47A56-A5ED-CAB2-AF52-D34A619D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document&#10;&#10;Description automatically generated">
            <a:extLst>
              <a:ext uri="{FF2B5EF4-FFF2-40B4-BE49-F238E27FC236}">
                <a16:creationId xmlns:a16="http://schemas.microsoft.com/office/drawing/2014/main" id="{238DD251-1D6E-7BC0-6880-92A094D2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96"/>
            <a:ext cx="6858000" cy="96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63799-7FE9-9DCD-EA14-7051AD08F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6D215-390C-C520-4A9E-F7953B0B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40ABB-79CD-74A9-37CC-39F85325E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4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A4B4AC-DCA6-8B66-02C6-41AD0C36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8ECA2DF-15AE-663C-9F33-D051E540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9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FB5C55-55B7-7A07-AAA7-71220FC7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8" name="Picture 7" descr="A screenshot of a card&#10;&#10;Description automatically generated">
            <a:extLst>
              <a:ext uri="{FF2B5EF4-FFF2-40B4-BE49-F238E27FC236}">
                <a16:creationId xmlns:a16="http://schemas.microsoft.com/office/drawing/2014/main" id="{E09B9851-A03D-ED76-8D58-20E1FB5D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0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4270C-8030-5DEA-D323-043921874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6939C8-321F-6606-8FEE-F7DEE471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A7E3D34-390C-659D-FD45-08A68E09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2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B8C5-35FB-7957-63C3-245BD5AF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Description automatically generated">
            <a:extLst>
              <a:ext uri="{FF2B5EF4-FFF2-40B4-BE49-F238E27FC236}">
                <a16:creationId xmlns:a16="http://schemas.microsoft.com/office/drawing/2014/main" id="{C425925B-729A-60F2-FD64-BA2A8E83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mart irrigation program&#10;&#10;Description automatically generated">
            <a:extLst>
              <a:ext uri="{FF2B5EF4-FFF2-40B4-BE49-F238E27FC236}">
                <a16:creationId xmlns:a16="http://schemas.microsoft.com/office/drawing/2014/main" id="{389653FB-521A-6838-00E3-5309F69A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23185-FCD0-F0D2-9DDC-B8046707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96D0005D-9FDF-5B75-71D2-902B36BC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77981828-8176-EEA1-6964-E7947E154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3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1978-F4E1-2F4A-5DE0-2005B0A1E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647425-0064-3A58-2F4F-1226200D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D71A173-9956-DDB8-7536-59B48C717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E9BE1-B811-F8AB-1D9A-3C283213B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4ACF7E-7603-C0DE-736A-262C893B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0A6073B-7B20-8C8E-2133-A5012435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4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3</Words>
  <Application>Microsoft Macintosh PowerPoint</Application>
  <PresentationFormat>A4 Paper (210x297 mm)</PresentationFormat>
  <Paragraphs>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21</cp:revision>
  <cp:lastPrinted>2025-01-13T13:45:43Z</cp:lastPrinted>
  <dcterms:created xsi:type="dcterms:W3CDTF">2025-01-09T11:41:50Z</dcterms:created>
  <dcterms:modified xsi:type="dcterms:W3CDTF">2025-01-13T13:52:38Z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